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90" r:id="rId3"/>
    <p:sldId id="257" r:id="rId4"/>
    <p:sldId id="298" r:id="rId5"/>
    <p:sldId id="258" r:id="rId6"/>
    <p:sldId id="261" r:id="rId7"/>
    <p:sldId id="259" r:id="rId8"/>
    <p:sldId id="263" r:id="rId9"/>
    <p:sldId id="268" r:id="rId10"/>
    <p:sldId id="288" r:id="rId11"/>
    <p:sldId id="299" r:id="rId12"/>
    <p:sldId id="265" r:id="rId13"/>
    <p:sldId id="267" r:id="rId14"/>
    <p:sldId id="291" r:id="rId15"/>
    <p:sldId id="295" r:id="rId16"/>
    <p:sldId id="302" r:id="rId17"/>
    <p:sldId id="300" r:id="rId18"/>
    <p:sldId id="303" r:id="rId19"/>
    <p:sldId id="272" r:id="rId20"/>
    <p:sldId id="266" r:id="rId21"/>
    <p:sldId id="269" r:id="rId22"/>
    <p:sldId id="281" r:id="rId23"/>
    <p:sldId id="289" r:id="rId24"/>
    <p:sldId id="270" r:id="rId25"/>
    <p:sldId id="277" r:id="rId26"/>
    <p:sldId id="278" r:id="rId27"/>
    <p:sldId id="294" r:id="rId28"/>
    <p:sldId id="292" r:id="rId29"/>
    <p:sldId id="284" r:id="rId30"/>
    <p:sldId id="301" r:id="rId31"/>
    <p:sldId id="276" r:id="rId32"/>
    <p:sldId id="297" r:id="rId33"/>
    <p:sldId id="293" r:id="rId3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1" autoAdjust="0"/>
  </p:normalViewPr>
  <p:slideViewPr>
    <p:cSldViewPr>
      <p:cViewPr varScale="1">
        <p:scale>
          <a:sx n="97" d="100"/>
          <a:sy n="97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76F5-7E46-4C89-8204-266B77AC43D2}" type="datetimeFigureOut">
              <a:rPr lang="da-DK" smtClean="0"/>
              <a:t>27-03-2012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58DA8-9E83-4DD0-A431-8659486FC6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4109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C564-63EF-4CBA-B482-06881AAFF78F}" type="datetimeFigureOut">
              <a:rPr lang="da-DK" smtClean="0"/>
              <a:t>27-03-2012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76B-4344-4449-AF7A-C6B49E562D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C564-63EF-4CBA-B482-06881AAFF78F}" type="datetimeFigureOut">
              <a:rPr lang="da-DK" smtClean="0"/>
              <a:t>27-03-2012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76B-4344-4449-AF7A-C6B49E562D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C564-63EF-4CBA-B482-06881AAFF78F}" type="datetimeFigureOut">
              <a:rPr lang="da-DK" smtClean="0"/>
              <a:t>27-03-2012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76B-4344-4449-AF7A-C6B49E562D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C564-63EF-4CBA-B482-06881AAFF78F}" type="datetimeFigureOut">
              <a:rPr lang="da-DK" smtClean="0"/>
              <a:t>27-03-2012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76B-4344-4449-AF7A-C6B49E562D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C564-63EF-4CBA-B482-06881AAFF78F}" type="datetimeFigureOut">
              <a:rPr lang="da-DK" smtClean="0"/>
              <a:t>27-03-2012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76B-4344-4449-AF7A-C6B49E562D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C564-63EF-4CBA-B482-06881AAFF78F}" type="datetimeFigureOut">
              <a:rPr lang="da-DK" smtClean="0"/>
              <a:t>27-03-2012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76B-4344-4449-AF7A-C6B49E562D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C564-63EF-4CBA-B482-06881AAFF78F}" type="datetimeFigureOut">
              <a:rPr lang="da-DK" smtClean="0"/>
              <a:t>27-03-2012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76B-4344-4449-AF7A-C6B49E562D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C564-63EF-4CBA-B482-06881AAFF78F}" type="datetimeFigureOut">
              <a:rPr lang="da-DK" smtClean="0"/>
              <a:t>27-03-2012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76B-4344-4449-AF7A-C6B49E562D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C564-63EF-4CBA-B482-06881AAFF78F}" type="datetimeFigureOut">
              <a:rPr lang="da-DK" smtClean="0"/>
              <a:t>27-03-2012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76B-4344-4449-AF7A-C6B49E562D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C564-63EF-4CBA-B482-06881AAFF78F}" type="datetimeFigureOut">
              <a:rPr lang="da-DK" smtClean="0"/>
              <a:t>27-03-2012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76B-4344-4449-AF7A-C6B49E562D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C564-63EF-4CBA-B482-06881AAFF78F}" type="datetimeFigureOut">
              <a:rPr lang="da-DK" smtClean="0"/>
              <a:t>27-03-2012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176B-4344-4449-AF7A-C6B49E562D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C564-63EF-4CBA-B482-06881AAFF78F}" type="datetimeFigureOut">
              <a:rPr lang="da-DK" smtClean="0"/>
              <a:t>27-03-2012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176B-4344-4449-AF7A-C6B49E562DF4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sz="8800" b="1" dirty="0" smtClean="0">
                <a:solidFill>
                  <a:schemeClr val="accent3">
                    <a:lumMod val="75000"/>
                  </a:schemeClr>
                </a:solidFill>
              </a:rPr>
              <a:t>Mad, krop og sundhed</a:t>
            </a:r>
            <a:endParaRPr lang="da-DK" sz="8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1507" name="Picture 3" descr="F:\spisebogen\billeder\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3294291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F:\spisebogen\billeder\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213528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:\spisebogen\billeder\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2676"/>
            <a:ext cx="8892480" cy="269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spisebogen\billeder\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090320" cy="6191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spisebogen\billeder\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27361"/>
            <a:ext cx="7344816" cy="633063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spisebogen\billeder\010.jpg"/>
          <p:cNvPicPr>
            <a:picLocks noChangeAspect="1" noChangeArrowheads="1"/>
          </p:cNvPicPr>
          <p:nvPr/>
        </p:nvPicPr>
        <p:blipFill>
          <a:blip r:embed="rId2" cstate="print"/>
          <a:srcRect r="13772"/>
          <a:stretch>
            <a:fillRect/>
          </a:stretch>
        </p:blipFill>
        <p:spPr bwMode="auto">
          <a:xfrm>
            <a:off x="1907704" y="620688"/>
            <a:ext cx="6984776" cy="5164000"/>
          </a:xfrm>
          <a:prstGeom prst="rect">
            <a:avLst/>
          </a:prstGeom>
          <a:noFill/>
        </p:spPr>
      </p:pic>
      <p:pic>
        <p:nvPicPr>
          <p:cNvPr id="5" name="Picture 2" descr="F:\spisebogen\billeder\130.jpg"/>
          <p:cNvPicPr>
            <a:picLocks noChangeAspect="1" noChangeArrowheads="1"/>
          </p:cNvPicPr>
          <p:nvPr/>
        </p:nvPicPr>
        <p:blipFill>
          <a:blip r:embed="rId3" cstate="print"/>
          <a:srcRect r="40642"/>
          <a:stretch>
            <a:fillRect/>
          </a:stretch>
        </p:blipFill>
        <p:spPr bwMode="auto">
          <a:xfrm>
            <a:off x="0" y="3068960"/>
            <a:ext cx="3240360" cy="159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F:\spisebogen\billeder\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84150"/>
            <a:ext cx="6629400" cy="648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spisebogen\billeder\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77800"/>
            <a:ext cx="9042400" cy="65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F:\spisebogen\billeder\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557213"/>
            <a:ext cx="5686425" cy="574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spisebogen\billeder\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171400"/>
            <a:ext cx="7927348" cy="7514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spisebogen\billeder\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0"/>
            <a:ext cx="49754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spisebogen\billeder\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8774"/>
            <a:ext cx="6624736" cy="6377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:\spisebogen\billeder\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959908" cy="6628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:\spisebogen\billeder\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106827" cy="630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F:\spisebogen\billeder\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642938"/>
            <a:ext cx="9229726" cy="557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F:\spisebogen\billeder\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752528" cy="6190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spisebogen\billeder\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748464" cy="678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F:\spisebogen\billeder\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696744" cy="6565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F:\spisebogen\billeder\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279400"/>
            <a:ext cx="4978400" cy="629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spisebogen\billeder\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0"/>
            <a:ext cx="6905443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spisebogen\billeder\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990872"/>
            <a:ext cx="8998973" cy="784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F:\spisebogen\billeder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1"/>
            <a:ext cx="4824536" cy="703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spisebogen\billeder\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5566273" cy="4968552"/>
          </a:xfrm>
          <a:prstGeom prst="rect">
            <a:avLst/>
          </a:prstGeom>
          <a:noFill/>
        </p:spPr>
      </p:pic>
      <p:pic>
        <p:nvPicPr>
          <p:cNvPr id="1029" name="Picture 5" descr="F:\spisebogen\billeder\227.jpg"/>
          <p:cNvPicPr>
            <a:picLocks noChangeAspect="1" noChangeArrowheads="1"/>
          </p:cNvPicPr>
          <p:nvPr/>
        </p:nvPicPr>
        <p:blipFill>
          <a:blip r:embed="rId3" cstate="print"/>
          <a:srcRect l="21242"/>
          <a:stretch>
            <a:fillRect/>
          </a:stretch>
        </p:blipFill>
        <p:spPr bwMode="auto">
          <a:xfrm>
            <a:off x="5940152" y="1268760"/>
            <a:ext cx="3203848" cy="3951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spisebogen\billeder\120.jpg"/>
          <p:cNvPicPr>
            <a:picLocks noChangeAspect="1" noChangeArrowheads="1"/>
          </p:cNvPicPr>
          <p:nvPr/>
        </p:nvPicPr>
        <p:blipFill>
          <a:blip r:embed="rId2" cstate="print"/>
          <a:srcRect r="38130"/>
          <a:stretch>
            <a:fillRect/>
          </a:stretch>
        </p:blipFill>
        <p:spPr bwMode="auto">
          <a:xfrm>
            <a:off x="1763688" y="620688"/>
            <a:ext cx="6395367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F:\spisebogen\billeder\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376238"/>
            <a:ext cx="7324725" cy="610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F:\spisebogen\billeder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88640"/>
            <a:ext cx="761017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spisebogen\billeder\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847" y="0"/>
            <a:ext cx="9327847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spisebogen\billeder\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6696744" cy="565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F:\spisebogen\billeder\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514350"/>
            <a:ext cx="37719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F:\spisebogen\billeder\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39"/>
            <a:ext cx="4608512" cy="6373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spisebogen\billeder\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803405" cy="5828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spisebogen\billeder\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5944" cy="676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spisebogen\billeder\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16193"/>
            <a:ext cx="5832648" cy="6874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</Words>
  <Application>Microsoft Office PowerPoint</Application>
  <PresentationFormat>Skærmshow (4:3)</PresentationFormat>
  <Paragraphs>1</Paragraphs>
  <Slides>33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33</vt:i4>
      </vt:variant>
    </vt:vector>
  </HeadingPairs>
  <TitlesOfParts>
    <vt:vector size="34" baseType="lpstr">
      <vt:lpstr>Kontortema</vt:lpstr>
      <vt:lpstr>Mad, krop og sundhed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Mad, krop og sundhed</dc:title>
  <dc:creator>user</dc:creator>
  <cp:lastModifiedBy>Elisabeth Szochur</cp:lastModifiedBy>
  <cp:revision>9</cp:revision>
  <dcterms:created xsi:type="dcterms:W3CDTF">2012-03-21T20:28:07Z</dcterms:created>
  <dcterms:modified xsi:type="dcterms:W3CDTF">2012-03-27T06:07:12Z</dcterms:modified>
</cp:coreProperties>
</file>